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09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80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64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61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53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35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7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1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36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92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256" y="136524"/>
            <a:ext cx="8861196" cy="6741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255" y="5910606"/>
            <a:ext cx="8861195" cy="266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（マスター テキストの書式設定）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B4AC1-0204-4080-8AA4-A1BE51DC2F9E}" type="datetimeFigureOut">
              <a:rPr kumimoji="1" lang="ja-JP" altLang="en-US" smtClean="0"/>
              <a:t>2019/6/16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3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" descr="Board, Blackboard, Empty, Slate, School, Chalk, Write">
            <a:extLst>
              <a:ext uri="{FF2B5EF4-FFF2-40B4-BE49-F238E27FC236}">
                <a16:creationId xmlns:a16="http://schemas.microsoft.com/office/drawing/2014/main" id="{BF7F8ED9-A10E-4967-AFDE-63DBD6062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3"/>
            <a:ext cx="9144000" cy="6877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3BDF9FD7-6DE4-4BA7-B2BF-64C8D81BF12E}"/>
              </a:ext>
            </a:extLst>
          </p:cNvPr>
          <p:cNvCxnSpPr/>
          <p:nvPr/>
        </p:nvCxnSpPr>
        <p:spPr>
          <a:xfrm>
            <a:off x="200025" y="3314700"/>
            <a:ext cx="8820150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タイトル 4">
            <a:extLst>
              <a:ext uri="{FF2B5EF4-FFF2-40B4-BE49-F238E27FC236}">
                <a16:creationId xmlns:a16="http://schemas.microsoft.com/office/drawing/2014/main" id="{303442F1-69E3-4E95-A50D-7C487178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580" y="1108344"/>
            <a:ext cx="2373394" cy="2306130"/>
          </a:xfrm>
        </p:spPr>
        <p:txBody>
          <a:bodyPr>
            <a:normAutofit/>
          </a:bodyPr>
          <a:lstStyle/>
          <a:p>
            <a:r>
              <a:rPr lang="en-US" altLang="ja-JP" sz="7200" b="1" dirty="0">
                <a:solidFill>
                  <a:schemeClr val="bg1"/>
                </a:solidFill>
              </a:rPr>
              <a:t>22</a:t>
            </a:r>
            <a:endParaRPr lang="ja-JP" altLang="en-US" sz="7200" b="1" dirty="0">
              <a:solidFill>
                <a:schemeClr val="bg1"/>
              </a:solidFill>
            </a:endParaRPr>
          </a:p>
        </p:txBody>
      </p:sp>
      <p:sp>
        <p:nvSpPr>
          <p:cNvPr id="6" name="タイトル 4">
            <a:extLst>
              <a:ext uri="{FF2B5EF4-FFF2-40B4-BE49-F238E27FC236}">
                <a16:creationId xmlns:a16="http://schemas.microsoft.com/office/drawing/2014/main" id="{26E3EC7D-00B0-4599-8535-D596985CBA53}"/>
              </a:ext>
            </a:extLst>
          </p:cNvPr>
          <p:cNvSpPr txBox="1">
            <a:spLocks/>
          </p:cNvSpPr>
          <p:nvPr/>
        </p:nvSpPr>
        <p:spPr>
          <a:xfrm>
            <a:off x="-18507" y="2722356"/>
            <a:ext cx="3344944" cy="2306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b="1" dirty="0">
                <a:solidFill>
                  <a:schemeClr val="bg1"/>
                </a:solidFill>
              </a:rPr>
              <a:t>ー  </a:t>
            </a:r>
            <a:r>
              <a:rPr lang="en-US" altLang="ja-JP" sz="7200" b="1" dirty="0">
                <a:solidFill>
                  <a:schemeClr val="bg1"/>
                </a:solidFill>
              </a:rPr>
              <a:t>4</a:t>
            </a:r>
            <a:endParaRPr lang="ja-JP" altLang="en-US" sz="7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å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B831AC13-81C1-4902-B166-1E46E6799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686" y="1705233"/>
            <a:ext cx="808203" cy="81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å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3AC40A28-D062-43C1-8D2F-DC044E228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889" y="1705233"/>
            <a:ext cx="808203" cy="81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B3896B79-1BBA-4D1F-B025-984972882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981" y="1855881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148A5E62-CCDD-4673-B416-837B07022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670" y="1855881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5C866861-A980-4B54-8FCB-1065CC01D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981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704FCFC6-4CA1-40E6-BF76-5F505F780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024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8BC3E18B-5181-4E65-AB6A-3C816EE0E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068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F6AF5E90-1F40-48E6-B21E-26744B076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757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AD1B4E54-19E6-4588-8D2A-E93230567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801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BD826916-233A-48D9-9723-4EF0765B5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490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785D5517-06F1-4ECD-B191-46E0A8A81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179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8592CE85-7D7F-4D27-A640-F95FC4698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223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B1FDBB38-C79E-43B2-BA98-367C2B517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912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FC58FBD6-72F8-40AF-8B53-735DF4BE5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2956" y="2692400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7F3E3FB-D63C-42D5-ACA2-532653CF1B06}"/>
              </a:ext>
            </a:extLst>
          </p:cNvPr>
          <p:cNvSpPr/>
          <p:nvPr/>
        </p:nvSpPr>
        <p:spPr>
          <a:xfrm>
            <a:off x="1614366" y="1503554"/>
            <a:ext cx="739086" cy="26545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5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910CDAC5-987B-47D7-8C1A-2969B3638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336" y="3436018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5726F789-5EBD-40E7-9597-78636FF61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025" y="3436018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C02EA909-9D7F-4E16-895A-7285DD905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068" y="3444383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ä¸åçã®ã¤ã©ã¹ãï¼ãéã»ç¡¬è²¨ï¼">
            <a:extLst>
              <a:ext uri="{FF2B5EF4-FFF2-40B4-BE49-F238E27FC236}">
                <a16:creationId xmlns:a16="http://schemas.microsoft.com/office/drawing/2014/main" id="{688BCA07-5798-4CF1-86B2-0B02E2FB0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757" y="3444383"/>
            <a:ext cx="511044" cy="51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ããã®ãã¼ã¯ã®ã¤ã©ã¹ããÃã">
            <a:extLst>
              <a:ext uri="{FF2B5EF4-FFF2-40B4-BE49-F238E27FC236}">
                <a16:creationId xmlns:a16="http://schemas.microsoft.com/office/drawing/2014/main" id="{C5E271B8-2A6C-4CF0-9D8F-A946E1DB3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593" y="1198193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55DE632-8CBC-438D-BE6A-5F4AA6781E77}"/>
              </a:ext>
            </a:extLst>
          </p:cNvPr>
          <p:cNvCxnSpPr/>
          <p:nvPr/>
        </p:nvCxnSpPr>
        <p:spPr>
          <a:xfrm>
            <a:off x="130733" y="4370131"/>
            <a:ext cx="2344798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タイトル 4">
            <a:extLst>
              <a:ext uri="{FF2B5EF4-FFF2-40B4-BE49-F238E27FC236}">
                <a16:creationId xmlns:a16="http://schemas.microsoft.com/office/drawing/2014/main" id="{8847CA62-E641-4477-AB8A-9810DB3AE127}"/>
              </a:ext>
            </a:extLst>
          </p:cNvPr>
          <p:cNvSpPr txBox="1">
            <a:spLocks/>
          </p:cNvSpPr>
          <p:nvPr/>
        </p:nvSpPr>
        <p:spPr>
          <a:xfrm>
            <a:off x="971550" y="4058318"/>
            <a:ext cx="2373394" cy="2306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7200" b="1" dirty="0">
                <a:solidFill>
                  <a:schemeClr val="bg1"/>
                </a:solidFill>
              </a:rPr>
              <a:t>18</a:t>
            </a:r>
            <a:endParaRPr lang="ja-JP" altLang="en-US" sz="7200" b="1" dirty="0">
              <a:solidFill>
                <a:schemeClr val="bg1"/>
              </a:solidFill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8BF40CC9-2AC6-4751-AF51-BEEDF75051DF}"/>
              </a:ext>
            </a:extLst>
          </p:cNvPr>
          <p:cNvCxnSpPr/>
          <p:nvPr/>
        </p:nvCxnSpPr>
        <p:spPr>
          <a:xfrm>
            <a:off x="1089827" y="1584068"/>
            <a:ext cx="602581" cy="118885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タイトル 4">
            <a:extLst>
              <a:ext uri="{FF2B5EF4-FFF2-40B4-BE49-F238E27FC236}">
                <a16:creationId xmlns:a16="http://schemas.microsoft.com/office/drawing/2014/main" id="{5A0B17A2-3B0B-4C67-BDA5-4CDA920343B5}"/>
              </a:ext>
            </a:extLst>
          </p:cNvPr>
          <p:cNvSpPr txBox="1">
            <a:spLocks/>
          </p:cNvSpPr>
          <p:nvPr/>
        </p:nvSpPr>
        <p:spPr>
          <a:xfrm>
            <a:off x="1282263" y="1039467"/>
            <a:ext cx="659624" cy="677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>
                <a:solidFill>
                  <a:schemeClr val="bg1"/>
                </a:solidFill>
              </a:rPr>
              <a:t>1</a:t>
            </a:r>
            <a:endParaRPr lang="ja-JP" alt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9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0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xit" presetSubtype="3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23 L 4.16667E-6 0.00046 C 0.00017 0.00556 0.00069 0.01713 0.00295 0.02222 C 0.00434 0.02569 0.00607 0.02917 0.00694 0.0331 C 0.00729 0.03495 0.00746 0.03727 0.00798 0.03912 C 0.0085 0.0412 0.00937 0.04329 0.01007 0.04537 C 0.01041 0.04653 0.01059 0.04769 0.01111 0.04884 C 0.01163 0.05046 0.0125 0.05185 0.01302 0.0537 C 0.01336 0.05486 0.01336 0.05625 0.01406 0.05741 C 0.02413 0.07639 0.01302 0.0537 0.02118 0.0669 C 0.02638 0.07569 0.01909 0.06806 0.02725 0.07523 C 0.02968 0.08657 0.02586 0.07199 0.03437 0.0875 C 0.0368 0.09167 0.03836 0.09491 0.04253 0.09838 C 0.04461 0.1 0.04618 0.10208 0.04861 0.10324 C 0.05833 0.10694 0.04305 0.10069 0.05573 0.10671 C 0.05763 0.10787 0.05989 0.10787 0.0618 0.10926 C 0.06284 0.10995 0.06371 0.11111 0.06475 0.11157 C 0.07066 0.11458 0.07239 0.11412 0.07899 0.11528 L 0.08611 0.11644 L 0.09427 0.11759 C 0.09635 0.11806 0.09809 0.11875 0.10034 0.11898 C 0.10555 0.11898 0.11111 0.11898 0.11666 0.11898 L 0.11666 0.11875 " pathEditMode="relative" rAng="0" ptsTypes="AAAAAAAAAAAAAAAAAAAAA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592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0532 L -0.00243 0.00532 C -0.00139 0.00092 -0.00052 -0.00347 0.00069 -0.00764 C 0.00121 -0.00926 0.00225 -0.01042 0.00278 -0.01204 C 0.00364 -0.01389 0.00416 -0.01597 0.00503 -0.01783 C 0.01423 -0.0375 0.0026 -0.01135 0.01146 -0.02778 C 0.01389 -0.03218 0.01423 -0.03889 0.01788 -0.04213 C 0.01892 -0.04306 0.02014 -0.04398 0.02118 -0.04491 C 0.02222 -0.0463 0.02309 -0.04838 0.0243 -0.04931 C 0.02569 -0.05023 0.02725 -0.05023 0.02864 -0.0507 C 0.0309 -0.05162 0.03298 -0.05255 0.03507 -0.05347 L 0.03837 -0.0551 L 0.04149 -0.05648 L 0.08993 -0.0551 C 0.09375 -0.05486 0.09531 -0.05347 0.09861 -0.05209 C 0.10434 -0.05 0.10225 -0.05116 0.10937 -0.04931 C 0.11788 -0.04699 0.10903 -0.04861 0.12014 -0.04491 C 0.14114 -0.03797 0.11909 -0.04514 0.13403 -0.04074 C 0.13541 -0.04028 0.1368 -0.03959 0.13837 -0.03935 C 0.1408 -0.03866 0.1434 -0.03843 0.14583 -0.03773 C 0.14739 -0.0375 0.14878 -0.03681 0.15017 -0.03635 C 0.15225 -0.03588 0.15451 -0.03542 0.15659 -0.03496 C 0.16337 -0.0331 0.1585 -0.03403 0.16406 -0.03218 C 0.16701 -0.03102 0.16996 -0.0301 0.17274 -0.02917 L 0.18142 -0.02639 L 0.18784 -0.025 L 0.23194 -0.02639 L 0.29965 -0.02778 C 0.30225 -0.02778 0.30451 -0.02986 0.30712 -0.03056 C 0.31319 -0.03241 0.31684 -0.03218 0.32326 -0.03357 C 0.32517 -0.0338 0.32691 -0.03449 0.32864 -0.03496 C 0.3335 -0.03635 0.33403 -0.03681 0.33941 -0.03935 L 0.34271 -0.04074 C 0.34375 -0.04213 0.34548 -0.04306 0.34583 -0.04491 C 0.34826 -0.05625 0.346 -0.09815 0.34583 -0.09954 C 0.34566 -0.10093 0.34375 -0.10047 0.34271 -0.10093 C 0.33541 -0.10301 0.33611 -0.09931 0.33611 -0.1051 L 0.33611 -0.1051 " pathEditMode="relative" ptsTypes="AAAAAAAAAAAAAAAAAAAAAAAAAAAAAAAAAAAAAA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00092 L 0.00486 0.00092 C 0.00382 -0.01343 0.0026 -0.01829 0.0059 -0.03357 C 0.00642 -0.03542 0.00833 -0.03611 0.0092 -0.03773 C 0.01111 -0.04144 0.0118 -0.04653 0.01458 -0.04931 C 0.01597 -0.0507 0.01753 -0.05209 0.01892 -0.05347 C 0.01996 -0.05486 0.02083 -0.05695 0.02205 -0.05787 C 0.02343 -0.0588 0.025 -0.0588 0.02639 -0.05926 C 0.02968 -0.06065 0.03021 -0.06135 0.03385 -0.06227 C 0.03923 -0.0632 0.04462 -0.06412 0.05 -0.06505 C 0.11527 -0.05324 0.03975 -0.06621 0.09097 -0.05926 C 0.096 -0.05857 0.10087 -0.05718 0.1059 -0.05648 C 0.10955 -0.05579 0.11319 -0.05556 0.11666 -0.0551 C 0.13385 -0.04861 0.11267 -0.05648 0.13715 -0.04792 C 0.13958 -0.04699 0.14201 -0.0456 0.14462 -0.04491 C 0.16146 -0.04051 0.16493 -0.04306 0.18437 -0.03496 C 0.1901 -0.03264 0.196 -0.03056 0.20156 -0.02778 C 0.22725 -0.01505 0.19739 -0.02547 0.23281 -0.01065 C 0.24444 -0.00579 0.25642 -0.00209 0.26823 0.00231 C 0.27222 0.0037 0.27639 0.00463 0.28021 0.00671 C 0.29114 0.01203 0.28576 0.00972 0.29635 0.01389 C 0.29913 0.0118 0.30208 0.01018 0.30486 0.0081 C 0.30677 0.00648 0.30833 0.00393 0.31024 0.00231 C 0.31302 -0.00023 0.31614 -0.00232 0.31892 -0.00486 C 0.32066 -0.00648 0.32239 -0.0088 0.3243 -0.01065 C 0.32587 -0.01227 0.32777 -0.01366 0.32968 -0.01482 C 0.33159 -0.01621 0.33611 -0.01783 0.33611 -0.01783 C 0.33715 -0.01875 0.33854 -0.01922 0.33923 -0.0206 C 0.33993 -0.02176 0.33993 -0.02361 0.34027 -0.025 C 0.34097 -0.02685 0.34184 -0.02871 0.34253 -0.03056 C 0.34288 -0.03264 0.3434 -0.03449 0.34357 -0.03635 C 0.346 -0.05972 0.34462 -0.08033 0.34357 -0.1051 C 0.34357 -0.10579 0.34288 -0.10602 0.34253 -0.10648 L 0.34253 -0.10648 " pathEditMode="relative" ptsTypes="AAAAAAAAAAAAAAAAAAAAAAAAAAAAAAAAAA">
                                      <p:cBhvr>
                                        <p:cTn id="1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8 0.0125 L -0.00608 0.0125 C 0.00364 -0.01366 -0.00712 0.00926 0.00243 -0.00186 C 0.00417 -0.00394 0.00503 -0.00718 0.00677 -0.00903 C 0.00764 -0.01019 0.00885 -0.00996 0.00989 -0.01065 C 0.02118 -0.01621 0.00903 -0.01111 0.02187 -0.01482 C 0.02292 -0.01505 0.02396 -0.01598 0.025 -0.01621 C 0.0316 -0.01806 0.04045 -0.01852 0.04653 -0.01922 C 0.05799 -0.01875 0.06944 -0.01875 0.0809 -0.0176 C 0.08663 -0.01713 0.09236 -0.01551 0.09809 -0.01482 L 0.11094 -0.01343 C 0.12014 -0.00718 0.11354 -0.01088 0.13142 -0.00903 C 0.14896 -0.00741 0.14236 -0.00834 0.16042 -0.00486 L 0.20243 -0.00625 C 0.20851 -0.00649 0.21458 -0.00695 0.22066 -0.00764 C 0.22396 -0.00811 0.22708 -0.0088 0.23038 -0.00903 C 0.23472 -0.00973 0.23889 -0.00996 0.24323 -0.01065 C 0.24774 -0.01181 0.25156 -0.01297 0.25608 -0.01343 C 0.26215 -0.01412 0.2684 -0.01412 0.27448 -0.01482 C 0.28038 -0.01551 0.28576 -0.01667 0.29167 -0.0176 C 0.2967 -0.02223 0.29358 -0.01991 0.30139 -0.02338 L 0.30451 -0.02477 C 0.3059 -0.02639 0.30729 -0.02801 0.30885 -0.02917 C 0.30989 -0.02986 0.31111 -0.02963 0.31198 -0.03056 C 0.31302 -0.03172 0.31337 -0.03357 0.31424 -0.03496 C 0.31736 -0.03982 0.31736 -0.03912 0.3217 -0.04213 C 0.32239 -0.04352 0.32274 -0.04537 0.32396 -0.0463 C 0.33003 -0.05186 0.32847 -0.04051 0.33246 -0.05649 L 0.33472 -0.06505 C 0.33663 -0.08056 0.33646 -0.075 0.33472 -0.09931 C 0.33455 -0.10093 0.33403 -0.10232 0.33351 -0.10371 C 0.33125 -0.10996 0.33142 -0.10579 0.33142 -0.10926 L 0.33142 -0.10926 " pathEditMode="relative" ptsTypes="AAAAAAAAAAAAAAAAAAAAAAAAAAAAAAAAA">
                                      <p:cBhvr>
                                        <p:cTn id="1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000"/>
                            </p:stCondLst>
                            <p:childTnLst>
                              <p:par>
                                <p:cTn id="1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7 -0.00186 L 0.00677 -0.00186 C 0.00816 -0.00579 0.00903 -0.00996 0.01094 -0.01343 C 0.01198 -0.01505 0.01371 -0.01551 0.01528 -0.01621 C 0.01805 -0.01736 0.02101 -0.01783 0.02396 -0.01899 C 0.025 -0.01945 0.02604 -0.02037 0.02708 -0.02061 C 0.03073 -0.0213 0.0342 -0.02153 0.03785 -0.02199 L 0.08298 -0.02061 C 0.08698 -0.02037 0.09097 -0.01991 0.09479 -0.01899 C 0.09705 -0.01852 0.09913 -0.0169 0.10121 -0.01621 C 0.10417 -0.01528 0.10712 -0.01482 0.10989 -0.01343 C 0.11267 -0.01181 0.11545 -0.01019 0.1184 -0.00903 C 0.11996 -0.00857 0.12135 -0.00811 0.12274 -0.00764 C 0.12378 -0.00718 0.12482 -0.00649 0.12604 -0.00625 C 0.12778 -0.00556 0.12951 -0.00533 0.13142 -0.00463 C 0.13281 -0.0044 0.1342 -0.00371 0.13576 -0.00324 C 0.1368 -0.00186 0.13767 -0.00024 0.13889 0.00092 C 0.13993 0.00185 0.14097 0.00208 0.14219 0.00231 C 0.14462 0.00347 0.14722 0.00439 0.14965 0.00532 C 0.15104 0.00578 0.1526 0.00625 0.15399 0.00671 C 0.15503 0.00717 0.15607 0.00764 0.15712 0.0081 C 0.15833 0.00949 0.15903 0.01134 0.16042 0.0125 C 0.16128 0.01319 0.16962 0.01527 0.17014 0.01527 C 0.17413 0.01666 0.17326 0.01713 0.1776 0.01967 C 0.17864 0.02014 0.17969 0.0206 0.1809 0.02106 C 0.18333 0.02199 0.18594 0.02291 0.18837 0.02384 C 0.19514 0.02662 0.18802 0.02361 0.19479 0.02824 C 0.19653 0.02939 0.19844 0.03009 0.20017 0.03101 C 0.20121 0.03171 0.20243 0.03194 0.20347 0.0324 C 0.20521 0.03379 0.20677 0.03588 0.20885 0.0368 C 0.21042 0.03773 0.21232 0.03773 0.21423 0.03819 C 0.21528 0.03865 0.21632 0.03912 0.21736 0.03958 C 0.2191 0.04051 0.22083 0.04189 0.22274 0.04259 C 0.22517 0.04328 0.22778 0.04351 0.23021 0.04398 C 0.23246 0.0449 0.23455 0.04629 0.2368 0.04676 C 0.24948 0.04953 0.25764 0.04768 0.27118 0.04676 L 0.27535 0.03819 L 0.2776 0.03402 C 0.27795 0.0324 0.27812 0.03101 0.27864 0.02963 C 0.27951 0.02754 0.2809 0.02592 0.28194 0.02384 C 0.28264 0.02245 0.28333 0.02106 0.28403 0.01967 C 0.2868 0.00139 0.28316 0.02106 0.28732 0.0081 C 0.28785 0.00625 0.28767 0.00416 0.28837 0.00231 C 0.28941 -0.0007 0.29271 -0.00625 0.29271 -0.00625 C 0.29514 -0.01644 0.29357 -0.01227 0.29687 -0.01899 C 0.29722 -0.02084 0.29826 -0.02709 0.29913 -0.02917 C 0.29965 -0.03056 0.30052 -0.03195 0.30121 -0.03334 C 0.30312 -0.04098 0.30156 -0.03449 0.3033 -0.04491 C 0.30434 -0.05024 0.30434 -0.05 0.30555 -0.05486 C 0.30573 -0.05672 0.30677 -0.06644 0.30764 -0.06922 C 0.30816 -0.07084 0.30903 -0.07199 0.30989 -0.07338 C 0.31371 -0.08912 0.30746 -0.06551 0.31302 -0.08218 C 0.31476 -0.08727 0.31441 -0.09098 0.31736 -0.09491 C 0.31823 -0.0963 0.31944 -0.09699 0.32066 -0.09792 C 0.32101 -0.09931 0.32135 -0.1007 0.3217 -0.10209 C 0.32205 -0.10394 0.32187 -0.10625 0.32274 -0.10787 C 0.32621 -0.11482 0.32587 -0.10787 0.32587 -0.11204 L 0.32587 -0.11204 " pathEditMode="relative" ptsTypes="AAAAAAAAAAAAAAAAAAAAAAAAAAAAAAAAAAAAAAAAAAAAAAAAAAAAAAAAAA">
                                      <p:cBhvr>
                                        <p:cTn id="1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500"/>
                            </p:stCondLst>
                            <p:childTnLst>
                              <p:par>
                                <p:cTn id="1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6" presetClass="emph" presetSubtype="0" fill="hold" nodeType="afterEffect">
                                  <p:stCondLst>
                                    <p:cond delay="2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10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200"/>
                            </p:stCondLst>
                            <p:childTnLst>
                              <p:par>
                                <p:cTn id="16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700"/>
                            </p:stCondLst>
                            <p:childTnLst>
                              <p:par>
                                <p:cTn id="17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200"/>
                            </p:stCondLst>
                            <p:childTnLst>
                              <p:par>
                                <p:cTn id="1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700"/>
                            </p:stCondLst>
                            <p:childTnLst>
                              <p:par>
                                <p:cTn id="17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200"/>
                            </p:stCondLst>
                            <p:childTnLst>
                              <p:par>
                                <p:cTn id="18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700"/>
                            </p:stCondLst>
                            <p:childTnLst>
                              <p:par>
                                <p:cTn id="18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6200"/>
                            </p:stCondLst>
                            <p:childTnLst>
                              <p:par>
                                <p:cTn id="19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2" grpId="0"/>
      <p:bldP spid="3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 kumimoji="1" sz="1400" dirty="0" smtClean="0">
            <a:solidFill>
              <a:schemeClr val="tx1"/>
            </a:solidFill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D6614513-7CFF-4841-A714-8B6CFA18BA4F}" vid="{7434D299-05D4-4563-B787-33F5F8645E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56</TotalTime>
  <Words>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Arial</vt:lpstr>
      <vt:lpstr>Office テーマ</vt:lpstr>
      <vt:lpstr>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２２</dc:title>
  <dc:creator>佑子 黒山</dc:creator>
  <cp:lastModifiedBy>佑子 黒山</cp:lastModifiedBy>
  <cp:revision>8</cp:revision>
  <dcterms:created xsi:type="dcterms:W3CDTF">2019-05-29T04:01:27Z</dcterms:created>
  <dcterms:modified xsi:type="dcterms:W3CDTF">2019-06-16T00:49:45Z</dcterms:modified>
</cp:coreProperties>
</file>