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4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09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380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647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661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7538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8352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7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1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366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8928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611" y="136524"/>
            <a:ext cx="9599629" cy="6741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" y="5910607"/>
            <a:ext cx="9599628" cy="2663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（マスター テキストの書式設定）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B4AC1-0204-4080-8AA4-A1BE51DC2F9E}" type="datetimeFigureOut">
              <a:rPr kumimoji="1" lang="ja-JP" altLang="en-US" smtClean="0"/>
              <a:t>2020/4/25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7A0377-499A-4CEF-9BEE-8627D08E6C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43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kumimoji="1" sz="2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r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None/>
        <a:defRPr kumimoji="1" sz="1137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indent="0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None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8646932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ア イ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ウ エ オ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726380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カ キ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ク ケ コ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6815628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サ シ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ス セ ソ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904876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タ チ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ツ テ ト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4994124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ナ ニ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ヌ ネ ノ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069304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ハ ヒ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フ </a:t>
            </a:r>
            <a:r>
              <a:rPr lang="ja-JP" altLang="en-US" sz="6400" dirty="0" err="1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ヘ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ホ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148752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マ ミ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ム メ モ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2238000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ヤ 　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ユ  　ヨ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27248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ラ リ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ル レ ロ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16496" y="36000"/>
            <a:ext cx="9107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ワ 　</a:t>
            </a:r>
            <a:r>
              <a:rPr lang="ja-JP" altLang="en-US" sz="6400" dirty="0">
                <a:solidFill>
                  <a:srgbClr val="002060"/>
                </a:solidFill>
                <a:latin typeface="HGS教科書体" panose="02020600000000000000" pitchFamily="18" charset="-128"/>
                <a:ea typeface="HGS教科書体" panose="02020600000000000000" pitchFamily="18" charset="-128"/>
                <a:cs typeface="Meiryo UI" panose="020B0604030504040204" pitchFamily="50" charset="-128"/>
              </a:rPr>
              <a:t> ヲ 　 ン</a:t>
            </a:r>
            <a:endParaRPr kumimoji="1" lang="en-US" altLang="ja-JP" sz="6400" dirty="0">
              <a:solidFill>
                <a:srgbClr val="002060"/>
              </a:solidFill>
              <a:latin typeface="HGS教科書体" panose="02020600000000000000" pitchFamily="18" charset="-128"/>
              <a:ea typeface="HGS教科書体" panose="02020600000000000000" pitchFamily="18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18971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tx1"/>
          </a:solidFill>
        </a:ln>
      </a:spPr>
      <a:bodyPr rtlCol="0" anchor="ctr"/>
      <a:lstStyle>
        <a:defPPr algn="ctr">
          <a:defRPr kumimoji="1" sz="1400" dirty="0" smtClean="0">
            <a:solidFill>
              <a:schemeClr val="tx1"/>
            </a:solidFill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D6614513-7CFF-4841-A714-8B6CFA18BA4F}" vid="{7434D299-05D4-4563-B787-33F5F8645E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プレゼンテーション1</Template>
  <TotalTime>0</TotalTime>
  <Words>46</Words>
  <PresentationFormat>A4 210 x 297 mm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HGS教科書体</vt:lpstr>
      <vt:lpstr>メイリオ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2020-04-25T05:42:38Z</dcterms:created>
  <dcterms:modified xsi:type="dcterms:W3CDTF">2020-04-25T05:43:35Z</dcterms:modified>
</cp:coreProperties>
</file>